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32" r:id="rId4"/>
    <p:sldMasterId id="2147483744" r:id="rId5"/>
  </p:sldMasterIdLst>
  <p:sldIdLst>
    <p:sldId id="256" r:id="rId6"/>
    <p:sldId id="274" r:id="rId7"/>
    <p:sldId id="257" r:id="rId8"/>
    <p:sldId id="258" r:id="rId9"/>
    <p:sldId id="259" r:id="rId10"/>
    <p:sldId id="285" r:id="rId11"/>
    <p:sldId id="283" r:id="rId12"/>
    <p:sldId id="277" r:id="rId13"/>
    <p:sldId id="278" r:id="rId14"/>
    <p:sldId id="279" r:id="rId15"/>
    <p:sldId id="280" r:id="rId16"/>
    <p:sldId id="286" r:id="rId17"/>
    <p:sldId id="28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C00000"/>
    <a:srgbClr val="003300"/>
    <a:srgbClr val="0000FF"/>
    <a:srgbClr val="00CC00"/>
    <a:srgbClr val="CC0000"/>
    <a:srgbClr val="009900"/>
    <a:srgbClr val="FF00FF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81000"/>
            <a:ext cx="8915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/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মতিয়ার রহমান</a:t>
            </a:r>
          </a:p>
          <a:p>
            <a:pPr algn="ctr"/>
            <a:r>
              <a:rPr lang="bn-BD" sz="5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pPr algn="ctr"/>
            <a:r>
              <a:rPr lang="bn-BD" sz="54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যশোর শিক্ষা বোর্ড মডেল স্কুল এন্ড কলেজ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81000"/>
            <a:ext cx="8610600" cy="363176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৯ম</a:t>
            </a:r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পাঠের বিষয়ঃ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4400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61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আচরণিক উদ্দেশ্যঃ</a:t>
            </a:r>
            <a:endParaRPr lang="en-US" sz="6000" u="sng" dirty="0" smtClean="0">
              <a:solidFill>
                <a:srgbClr val="CC0099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রাষ্ট্র কাকে বলে তা বলতে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রাষ্ট্রের উপাদান কয়টি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সার্বভৌমত্বের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অপরিহার্যতা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ব্যাখা করতে পারবে।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000" u="sng" dirty="0" smtClean="0">
              <a:solidFill>
                <a:srgbClr val="CC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685800"/>
            <a:ext cx="8001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1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971800"/>
            <a:ext cx="8382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aan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838200"/>
            <a:ext cx="3027363" cy="29655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7" name="Picture 3" descr="C:\Users\jaan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914399"/>
            <a:ext cx="2743200" cy="29391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C:\Users\jaan\Desktop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65" y="914400"/>
            <a:ext cx="2970835" cy="2971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295400"/>
            <a:ext cx="8534400" cy="2438400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b="1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9600" b="1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9600" b="1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0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685800"/>
            <a:ext cx="6705600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একক কাজ </a:t>
            </a:r>
            <a:endParaRPr lang="en-US" sz="9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048000"/>
            <a:ext cx="8839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n>
                  <a:solidFill>
                    <a:srgbClr val="00CC00"/>
                  </a:solidFill>
                </a:ln>
                <a:latin typeface="NikoshBAN"/>
              </a:rPr>
              <a:t>রাষ্ট্রের</a:t>
            </a:r>
            <a:r>
              <a:rPr lang="en-US" sz="7200" dirty="0" smtClean="0">
                <a:ln>
                  <a:solidFill>
                    <a:srgbClr val="00CC00"/>
                  </a:solidFill>
                </a:ln>
                <a:latin typeface="NikoshBAN"/>
              </a:rPr>
              <a:t> ৫টি  </a:t>
            </a:r>
            <a:r>
              <a:rPr lang="en-US" sz="7200" dirty="0" err="1" smtClean="0">
                <a:ln>
                  <a:solidFill>
                    <a:srgbClr val="00CC00"/>
                  </a:solidFill>
                </a:ln>
                <a:latin typeface="NikoshBAN"/>
              </a:rPr>
              <a:t>কার্যাবলী</a:t>
            </a:r>
            <a:r>
              <a:rPr lang="en-US" sz="7200" dirty="0" smtClean="0">
                <a:ln>
                  <a:solidFill>
                    <a:srgbClr val="00CC00"/>
                  </a:solidFill>
                </a:ln>
                <a:latin typeface="NikoshBAN"/>
              </a:rPr>
              <a:t> </a:t>
            </a:r>
            <a:r>
              <a:rPr lang="en-US" sz="7200" dirty="0" err="1" smtClean="0">
                <a:ln>
                  <a:solidFill>
                    <a:srgbClr val="00CC00"/>
                  </a:solidFill>
                </a:ln>
                <a:latin typeface="NikoshBAN"/>
              </a:rPr>
              <a:t>লিখ</a:t>
            </a:r>
            <a:r>
              <a:rPr lang="en-US" sz="7200" dirty="0" smtClean="0">
                <a:ln>
                  <a:solidFill>
                    <a:srgbClr val="00CC00"/>
                  </a:solidFill>
                </a:ln>
                <a:latin typeface="NikoshBAN"/>
              </a:rPr>
              <a:t> </a:t>
            </a:r>
            <a:endParaRPr lang="en-US" sz="7200" dirty="0">
              <a:ln>
                <a:solidFill>
                  <a:srgbClr val="00CC00"/>
                </a:solidFill>
              </a:ln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93203"/>
            <a:ext cx="89154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রাষ্ট্রের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উপাদান</a:t>
            </a:r>
            <a:r>
              <a:rPr lang="en-US" sz="4800" dirty="0" smtClean="0"/>
              <a:t> </a:t>
            </a:r>
            <a:r>
              <a:rPr lang="en-US" sz="4800" dirty="0" err="1" smtClean="0"/>
              <a:t>কয়টি</a:t>
            </a:r>
            <a:r>
              <a:rPr lang="en-US" sz="4800" dirty="0" smtClean="0"/>
              <a:t> </a:t>
            </a:r>
            <a:r>
              <a:rPr lang="en-US" sz="4800" dirty="0" err="1" smtClean="0"/>
              <a:t>এবং</a:t>
            </a:r>
            <a:r>
              <a:rPr lang="en-US" sz="4800" dirty="0" smtClean="0"/>
              <a:t> </a:t>
            </a:r>
            <a:r>
              <a:rPr lang="en-US" sz="4800" dirty="0" err="1" smtClean="0"/>
              <a:t>কী</a:t>
            </a:r>
            <a:r>
              <a:rPr lang="en-US" sz="4800" dirty="0" smtClean="0"/>
              <a:t> </a:t>
            </a:r>
            <a:r>
              <a:rPr lang="en-US" sz="4800" dirty="0" err="1" smtClean="0"/>
              <a:t>কী</a:t>
            </a:r>
            <a:r>
              <a:rPr lang="en-US" sz="4800" dirty="0" smtClean="0"/>
              <a:t> ?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map of bangladesh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8610599" cy="51815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" y="1066800"/>
            <a:ext cx="7772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solidFill>
                  <a:srgbClr val="FF0000"/>
                </a:solidFill>
              </a:rPr>
              <a:t>জনসমষ্টি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33800" y="457200"/>
            <a:ext cx="4572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000FF"/>
                </a:solidFill>
                <a:latin typeface="Niagara Engraved" pitchFamily="82" charset="0"/>
              </a:rPr>
              <a:t>নির্দিষ্ট</a:t>
            </a:r>
            <a:r>
              <a:rPr lang="en-US" sz="3600" b="1" dirty="0" smtClean="0">
                <a:solidFill>
                  <a:srgbClr val="0000FF"/>
                </a:solidFill>
                <a:latin typeface="Niagara Engraved" pitchFamily="8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Niagara Engraved" pitchFamily="82" charset="0"/>
              </a:rPr>
              <a:t>ভূখন্ড</a:t>
            </a:r>
            <a:endParaRPr lang="en-US" sz="3600" b="1" dirty="0">
              <a:solidFill>
                <a:srgbClr val="0000FF"/>
              </a:solidFill>
              <a:latin typeface="Niagara Engraved" pitchFamily="82" charset="0"/>
            </a:endParaRPr>
          </a:p>
        </p:txBody>
      </p:sp>
      <p:pic>
        <p:nvPicPr>
          <p:cNvPr id="1026" name="Picture 2" descr="E:\map of bangladesh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00199"/>
            <a:ext cx="8382000" cy="4835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jaan\Desktop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09600"/>
            <a:ext cx="7233245" cy="55621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43200" y="0"/>
            <a:ext cx="4953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/>
              <a:t>সরকার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istrator\My Documents\My Pictures\MiG-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-228600"/>
            <a:ext cx="7696200" cy="3429000"/>
          </a:xfrm>
          <a:prstGeom prst="rect">
            <a:avLst/>
          </a:prstGeom>
          <a:solidFill>
            <a:srgbClr val="003300"/>
          </a:solidFill>
        </p:spPr>
      </p:pic>
      <p:sp>
        <p:nvSpPr>
          <p:cNvPr id="3" name="TextBox 2"/>
          <p:cNvSpPr txBox="1"/>
          <p:nvPr/>
        </p:nvSpPr>
        <p:spPr>
          <a:xfrm>
            <a:off x="0" y="457200"/>
            <a:ext cx="1219200" cy="42473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সা</a:t>
            </a:r>
            <a:endParaRPr lang="en-US" sz="5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র্ব</a:t>
            </a:r>
            <a:endParaRPr lang="en-US" sz="5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ভৌ</a:t>
            </a:r>
            <a:endParaRPr lang="en-US" sz="5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ম</a:t>
            </a:r>
          </a:p>
          <a:p>
            <a:pPr algn="ctr"/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ত্ব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352800"/>
            <a:ext cx="3733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3276600"/>
            <a:ext cx="3733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val 9"/>
          <p:cNvSpPr/>
          <p:nvPr/>
        </p:nvSpPr>
        <p:spPr>
          <a:xfrm>
            <a:off x="6324600" y="228600"/>
            <a:ext cx="228600" cy="228600"/>
          </a:xfrm>
          <a:prstGeom prst="ellipse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00800" y="30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43200" y="1905000"/>
            <a:ext cx="228600" cy="228600"/>
          </a:xfrm>
          <a:prstGeom prst="ellipse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819400" y="19812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jaan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101"/>
            <a:ext cx="3275635" cy="32766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1" y="457200"/>
            <a:ext cx="4953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85800" y="4038600"/>
            <a:ext cx="25908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   </a:t>
            </a:r>
            <a:r>
              <a:rPr lang="en-US" sz="3600" dirty="0" err="1" smtClean="0">
                <a:solidFill>
                  <a:srgbClr val="6600CC"/>
                </a:solidFill>
              </a:rPr>
              <a:t>বাংলাদেশ</a:t>
            </a:r>
            <a:endParaRPr lang="en-US" sz="3600" dirty="0">
              <a:solidFill>
                <a:srgbClr val="66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4038600"/>
            <a:ext cx="25146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</a:rPr>
              <a:t>ঢাকা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5011341"/>
            <a:ext cx="8534400" cy="1846659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33401"/>
            <a:ext cx="8686800" cy="415498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en-US" sz="88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bn-BD" sz="8800" dirty="0" smtClean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>
              <a:buNone/>
            </a:pP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রাষ্ট্রের উপাদান গুলো কি কি?</a:t>
            </a:r>
          </a:p>
          <a:p>
            <a:pPr>
              <a:buNone/>
            </a:pP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সরকারকে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অধিনায়ক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রাষ্ট্রে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981200"/>
            <a:ext cx="8763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72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u="sng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সার্বভৌমত্ব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অপরিহার্য</a:t>
            </a:r>
            <a:r>
              <a:rPr lang="en-US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ব্যাখ</a:t>
            </a:r>
            <a:r>
              <a:rPr lang="en-US" sz="6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্যা</a:t>
            </a:r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6000" u="sng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7200" u="sng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6200"/>
            <a:ext cx="8458200" cy="1323439"/>
          </a:xfrm>
          <a:prstGeom prst="rect">
            <a:avLst/>
          </a:prstGeom>
          <a:noFill/>
          <a:ln w="38100">
            <a:solidFill>
              <a:srgbClr val="CC000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</a:t>
            </a:r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8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Rain-animated-red-ros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447800"/>
            <a:ext cx="8763000" cy="5365750"/>
          </a:xfr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pulen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tro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850</TotalTime>
  <Words>149</Words>
  <Application>Microsoft Office PowerPoint</Application>
  <PresentationFormat>On-screen Show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Concourse</vt:lpstr>
      <vt:lpstr>Trek</vt:lpstr>
      <vt:lpstr>Flow</vt:lpstr>
      <vt:lpstr>Opulent</vt:lpstr>
      <vt:lpstr>Metro</vt:lpstr>
      <vt:lpstr>Slide 1</vt:lpstr>
      <vt:lpstr>Slide 2</vt:lpstr>
      <vt:lpstr>Slide 3</vt:lpstr>
      <vt:lpstr>Slide 4</vt:lpstr>
      <vt:lpstr>    রাষ্ট্র 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jaan</dc:creator>
  <cp:lastModifiedBy>jaan</cp:lastModifiedBy>
  <cp:revision>166</cp:revision>
  <dcterms:created xsi:type="dcterms:W3CDTF">2006-08-16T00:00:00Z</dcterms:created>
  <dcterms:modified xsi:type="dcterms:W3CDTF">2012-03-11T04:52:04Z</dcterms:modified>
</cp:coreProperties>
</file>